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1"/>
  </p:notesMasterIdLst>
  <p:sldIdLst>
    <p:sldId id="258" r:id="rId2"/>
    <p:sldId id="266" r:id="rId3"/>
    <p:sldId id="276" r:id="rId4"/>
    <p:sldId id="259" r:id="rId5"/>
    <p:sldId id="261" r:id="rId6"/>
    <p:sldId id="262" r:id="rId7"/>
    <p:sldId id="263" r:id="rId8"/>
    <p:sldId id="264" r:id="rId9"/>
    <p:sldId id="265" r:id="rId10"/>
    <p:sldId id="268" r:id="rId11"/>
    <p:sldId id="269" r:id="rId12"/>
    <p:sldId id="270" r:id="rId13"/>
    <p:sldId id="271" r:id="rId14"/>
    <p:sldId id="272" r:id="rId15"/>
    <p:sldId id="273" r:id="rId16"/>
    <p:sldId id="267" r:id="rId17"/>
    <p:sldId id="260" r:id="rId18"/>
    <p:sldId id="275" r:id="rId19"/>
    <p:sldId id="274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C05D11-81C4-4C84-A7C9-929C15F2CB27}">
  <a:tblStyle styleId="{90C05D11-81C4-4C84-A7C9-929C15F2CB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8"/>
    <p:restoredTop sz="94611"/>
  </p:normalViewPr>
  <p:slideViewPr>
    <p:cSldViewPr snapToGrid="0">
      <p:cViewPr varScale="1">
        <p:scale>
          <a:sx n="146" d="100"/>
          <a:sy n="146" d="100"/>
        </p:scale>
        <p:origin x="3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5" Type="http://schemas.openxmlformats.org/officeDocument/2006/relationships/image" Target="../media/image23.jpg"/><Relationship Id="rId4" Type="http://schemas.openxmlformats.org/officeDocument/2006/relationships/image" Target="../media/image22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5" Type="http://schemas.openxmlformats.org/officeDocument/2006/relationships/image" Target="../media/image23.jpg"/><Relationship Id="rId4" Type="http://schemas.openxmlformats.org/officeDocument/2006/relationships/image" Target="../media/image2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EB5206-88AE-4E35-B0DA-425D50A1BC1C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0F7A0FC-415A-465D-AF74-C95D053D1C0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Godfather is the number in the drama chart – 1974</a:t>
          </a:r>
        </a:p>
      </dgm:t>
    </dgm:pt>
    <dgm:pt modelId="{2550D91E-7C1A-4945-8E97-566BEB43131E}" type="parTrans" cxnId="{815587FC-01C3-48BE-9CBD-20BA082DCFAE}">
      <dgm:prSet/>
      <dgm:spPr/>
      <dgm:t>
        <a:bodyPr/>
        <a:lstStyle/>
        <a:p>
          <a:endParaRPr lang="en-US"/>
        </a:p>
      </dgm:t>
    </dgm:pt>
    <dgm:pt modelId="{DF587028-59DB-4781-A310-D91BBA7F78D5}" type="sibTrans" cxnId="{815587FC-01C3-48BE-9CBD-20BA082DCFAE}">
      <dgm:prSet/>
      <dgm:spPr/>
      <dgm:t>
        <a:bodyPr/>
        <a:lstStyle/>
        <a:p>
          <a:endParaRPr lang="en-US"/>
        </a:p>
      </dgm:t>
    </dgm:pt>
    <dgm:pt modelId="{21CA8AEC-B02F-4138-9511-62C5216EA8E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The oldest movie in the list is “Gone with the wind” released in 1939</a:t>
          </a:r>
        </a:p>
      </dgm:t>
    </dgm:pt>
    <dgm:pt modelId="{2A4C157A-CF1E-4025-AC11-51670E2AF22C}" type="sibTrans" cxnId="{A3CDB193-B64B-4D95-91BC-230F4965EDA6}">
      <dgm:prSet/>
      <dgm:spPr/>
      <dgm:t>
        <a:bodyPr/>
        <a:lstStyle/>
        <a:p>
          <a:endParaRPr lang="en-US"/>
        </a:p>
      </dgm:t>
    </dgm:pt>
    <dgm:pt modelId="{354AECA6-C584-4EE7-B3FA-4B232EB97216}" type="parTrans" cxnId="{A3CDB193-B64B-4D95-91BC-230F4965EDA6}">
      <dgm:prSet/>
      <dgm:spPr/>
      <dgm:t>
        <a:bodyPr/>
        <a:lstStyle/>
        <a:p>
          <a:endParaRPr lang="en-US"/>
        </a:p>
      </dgm:t>
    </dgm:pt>
    <dgm:pt modelId="{BFBD3BCD-B933-0942-A702-50FAF1B0666C}">
      <dgm:prSet/>
      <dgm:spPr/>
      <dgm:t>
        <a:bodyPr/>
        <a:lstStyle/>
        <a:p>
          <a:pPr>
            <a:lnSpc>
              <a:spcPct val="100000"/>
            </a:lnSpc>
            <a:buFont typeface="Wingdings" pitchFamily="2" charset="2"/>
            <a:buChar char="v"/>
          </a:pPr>
          <a:r>
            <a:rPr lang="en-US" dirty="0"/>
            <a:t>Directed by Victor Fleming with gross sale of  198.68M and rated as 8.1/10</a:t>
          </a:r>
        </a:p>
      </dgm:t>
    </dgm:pt>
    <dgm:pt modelId="{05FB008F-1294-8B43-9B73-34D4A2BD6C05}" type="parTrans" cxnId="{97A1D59F-A9B2-BD41-8FAE-B5CBE64CC2E1}">
      <dgm:prSet/>
      <dgm:spPr/>
      <dgm:t>
        <a:bodyPr/>
        <a:lstStyle/>
        <a:p>
          <a:endParaRPr lang="en-US"/>
        </a:p>
      </dgm:t>
    </dgm:pt>
    <dgm:pt modelId="{9223DAEB-C202-D345-9220-87C0A87110AF}" type="sibTrans" cxnId="{97A1D59F-A9B2-BD41-8FAE-B5CBE64CC2E1}">
      <dgm:prSet/>
      <dgm:spPr/>
      <dgm:t>
        <a:bodyPr/>
        <a:lstStyle/>
        <a:p>
          <a:endParaRPr lang="en-US"/>
        </a:p>
      </dgm:t>
    </dgm:pt>
    <dgm:pt modelId="{10E386CB-8235-47D6-B5C6-54AD9F805A12}" type="pres">
      <dgm:prSet presAssocID="{C6EB5206-88AE-4E35-B0DA-425D50A1BC1C}" presName="root" presStyleCnt="0">
        <dgm:presLayoutVars>
          <dgm:dir/>
          <dgm:resizeHandles val="exact"/>
        </dgm:presLayoutVars>
      </dgm:prSet>
      <dgm:spPr/>
    </dgm:pt>
    <dgm:pt modelId="{6D7C124E-4854-4598-BEE5-DDF5CB4E94DB}" type="pres">
      <dgm:prSet presAssocID="{F0F7A0FC-415A-465D-AF74-C95D053D1C0B}" presName="compNode" presStyleCnt="0"/>
      <dgm:spPr/>
    </dgm:pt>
    <dgm:pt modelId="{279D13E4-93F2-4A23-9A91-065257A30042}" type="pres">
      <dgm:prSet presAssocID="{F0F7A0FC-415A-465D-AF74-C95D053D1C0B}" presName="iconBgRect" presStyleLbl="bgShp" presStyleIdx="0" presStyleCnt="3"/>
      <dgm:spPr/>
    </dgm:pt>
    <dgm:pt modelId="{E5DFE488-1241-4D15-89EA-EB25CC6EF0C7}" type="pres">
      <dgm:prSet presAssocID="{F0F7A0FC-415A-465D-AF74-C95D053D1C0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ma"/>
        </a:ext>
      </dgm:extLst>
    </dgm:pt>
    <dgm:pt modelId="{A3D420E4-D169-498B-B98F-B4AE7CFF7140}" type="pres">
      <dgm:prSet presAssocID="{F0F7A0FC-415A-465D-AF74-C95D053D1C0B}" presName="spaceRect" presStyleCnt="0"/>
      <dgm:spPr/>
    </dgm:pt>
    <dgm:pt modelId="{CE39FE5D-611E-4410-80ED-C10A174B8C52}" type="pres">
      <dgm:prSet presAssocID="{F0F7A0FC-415A-465D-AF74-C95D053D1C0B}" presName="textRect" presStyleLbl="revTx" presStyleIdx="0" presStyleCnt="3">
        <dgm:presLayoutVars>
          <dgm:chMax val="1"/>
          <dgm:chPref val="1"/>
        </dgm:presLayoutVars>
      </dgm:prSet>
      <dgm:spPr/>
    </dgm:pt>
    <dgm:pt modelId="{9B1B75E3-9712-44C0-BCAB-B44789CB6323}" type="pres">
      <dgm:prSet presAssocID="{DF587028-59DB-4781-A310-D91BBA7F78D5}" presName="sibTrans" presStyleCnt="0"/>
      <dgm:spPr/>
    </dgm:pt>
    <dgm:pt modelId="{CE2DE6E6-6D31-4B7C-AEC4-BA500C15FDBC}" type="pres">
      <dgm:prSet presAssocID="{21CA8AEC-B02F-4138-9511-62C5216EA8EE}" presName="compNode" presStyleCnt="0"/>
      <dgm:spPr/>
    </dgm:pt>
    <dgm:pt modelId="{4BC4AC42-9476-4502-89CC-893B42284482}" type="pres">
      <dgm:prSet presAssocID="{21CA8AEC-B02F-4138-9511-62C5216EA8EE}" presName="iconBgRect" presStyleLbl="bgShp" presStyleIdx="1" presStyleCnt="3"/>
      <dgm:spPr/>
    </dgm:pt>
    <dgm:pt modelId="{1B64C541-B97E-4D16-8B3E-C77590CC8340}" type="pres">
      <dgm:prSet presAssocID="{21CA8AEC-B02F-4138-9511-62C5216EA8E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71B5D9D0-FD49-4748-85D8-D07F30001F03}" type="pres">
      <dgm:prSet presAssocID="{21CA8AEC-B02F-4138-9511-62C5216EA8EE}" presName="spaceRect" presStyleCnt="0"/>
      <dgm:spPr/>
    </dgm:pt>
    <dgm:pt modelId="{B32D5CE9-EC0E-48E4-95A6-AD23BD1B2048}" type="pres">
      <dgm:prSet presAssocID="{21CA8AEC-B02F-4138-9511-62C5216EA8EE}" presName="textRect" presStyleLbl="revTx" presStyleIdx="1" presStyleCnt="3">
        <dgm:presLayoutVars>
          <dgm:chMax val="1"/>
          <dgm:chPref val="1"/>
        </dgm:presLayoutVars>
      </dgm:prSet>
      <dgm:spPr/>
    </dgm:pt>
    <dgm:pt modelId="{54B6EF5D-71E4-F14A-9A3F-21B735767CFC}" type="pres">
      <dgm:prSet presAssocID="{2A4C157A-CF1E-4025-AC11-51670E2AF22C}" presName="sibTrans" presStyleCnt="0"/>
      <dgm:spPr/>
    </dgm:pt>
    <dgm:pt modelId="{B747DC56-61C2-FC4C-8155-2C5A086BA8F4}" type="pres">
      <dgm:prSet presAssocID="{BFBD3BCD-B933-0942-A702-50FAF1B0666C}" presName="compNode" presStyleCnt="0"/>
      <dgm:spPr/>
    </dgm:pt>
    <dgm:pt modelId="{9EBDEBE2-C843-714C-AE31-3C91A03449F5}" type="pres">
      <dgm:prSet presAssocID="{BFBD3BCD-B933-0942-A702-50FAF1B0666C}" presName="iconBgRect" presStyleLbl="bgShp" presStyleIdx="2" presStyleCnt="3"/>
      <dgm:spPr/>
    </dgm:pt>
    <dgm:pt modelId="{2C6551E4-EF96-F14C-A263-DAF3368D42F3}" type="pres">
      <dgm:prSet presAssocID="{BFBD3BCD-B933-0942-A702-50FAF1B0666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</dgm:spPr>
    </dgm:pt>
    <dgm:pt modelId="{7AE36E11-1B6D-9343-B89A-288FC1D26C35}" type="pres">
      <dgm:prSet presAssocID="{BFBD3BCD-B933-0942-A702-50FAF1B0666C}" presName="spaceRect" presStyleCnt="0"/>
      <dgm:spPr/>
    </dgm:pt>
    <dgm:pt modelId="{65B4D193-7AC9-0840-A283-4014ED56D728}" type="pres">
      <dgm:prSet presAssocID="{BFBD3BCD-B933-0942-A702-50FAF1B0666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810960B-1E40-4D04-AF97-987D7FB8A856}" type="presOf" srcId="{C6EB5206-88AE-4E35-B0DA-425D50A1BC1C}" destId="{10E386CB-8235-47D6-B5C6-54AD9F805A12}" srcOrd="0" destOrd="0" presId="urn:microsoft.com/office/officeart/2018/5/layout/IconCircleLabelList"/>
    <dgm:cxn modelId="{DD8E0C3C-8D11-4BE5-BAE3-E803A54EB665}" type="presOf" srcId="{F0F7A0FC-415A-465D-AF74-C95D053D1C0B}" destId="{CE39FE5D-611E-4410-80ED-C10A174B8C52}" srcOrd="0" destOrd="0" presId="urn:microsoft.com/office/officeart/2018/5/layout/IconCircleLabelList"/>
    <dgm:cxn modelId="{EA74F466-7418-7948-9F33-DCC5F435A862}" type="presOf" srcId="{BFBD3BCD-B933-0942-A702-50FAF1B0666C}" destId="{65B4D193-7AC9-0840-A283-4014ED56D728}" srcOrd="0" destOrd="0" presId="urn:microsoft.com/office/officeart/2018/5/layout/IconCircleLabelList"/>
    <dgm:cxn modelId="{A3CDB193-B64B-4D95-91BC-230F4965EDA6}" srcId="{C6EB5206-88AE-4E35-B0DA-425D50A1BC1C}" destId="{21CA8AEC-B02F-4138-9511-62C5216EA8EE}" srcOrd="1" destOrd="0" parTransId="{354AECA6-C584-4EE7-B3FA-4B232EB97216}" sibTransId="{2A4C157A-CF1E-4025-AC11-51670E2AF22C}"/>
    <dgm:cxn modelId="{97A1D59F-A9B2-BD41-8FAE-B5CBE64CC2E1}" srcId="{C6EB5206-88AE-4E35-B0DA-425D50A1BC1C}" destId="{BFBD3BCD-B933-0942-A702-50FAF1B0666C}" srcOrd="2" destOrd="0" parTransId="{05FB008F-1294-8B43-9B73-34D4A2BD6C05}" sibTransId="{9223DAEB-C202-D345-9220-87C0A87110AF}"/>
    <dgm:cxn modelId="{D234C5A9-9B2A-49C8-B726-633E55AFC0F1}" type="presOf" srcId="{21CA8AEC-B02F-4138-9511-62C5216EA8EE}" destId="{B32D5CE9-EC0E-48E4-95A6-AD23BD1B2048}" srcOrd="0" destOrd="0" presId="urn:microsoft.com/office/officeart/2018/5/layout/IconCircleLabelList"/>
    <dgm:cxn modelId="{815587FC-01C3-48BE-9CBD-20BA082DCFAE}" srcId="{C6EB5206-88AE-4E35-B0DA-425D50A1BC1C}" destId="{F0F7A0FC-415A-465D-AF74-C95D053D1C0B}" srcOrd="0" destOrd="0" parTransId="{2550D91E-7C1A-4945-8E97-566BEB43131E}" sibTransId="{DF587028-59DB-4781-A310-D91BBA7F78D5}"/>
    <dgm:cxn modelId="{A0F134AC-9D93-42AF-9435-83BCBC908ED4}" type="presParOf" srcId="{10E386CB-8235-47D6-B5C6-54AD9F805A12}" destId="{6D7C124E-4854-4598-BEE5-DDF5CB4E94DB}" srcOrd="0" destOrd="0" presId="urn:microsoft.com/office/officeart/2018/5/layout/IconCircleLabelList"/>
    <dgm:cxn modelId="{27F1534F-E1A2-4EE7-A136-D77F4582576D}" type="presParOf" srcId="{6D7C124E-4854-4598-BEE5-DDF5CB4E94DB}" destId="{279D13E4-93F2-4A23-9A91-065257A30042}" srcOrd="0" destOrd="0" presId="urn:microsoft.com/office/officeart/2018/5/layout/IconCircleLabelList"/>
    <dgm:cxn modelId="{06C1467B-9DE9-4F6E-B762-8D11896036F5}" type="presParOf" srcId="{6D7C124E-4854-4598-BEE5-DDF5CB4E94DB}" destId="{E5DFE488-1241-4D15-89EA-EB25CC6EF0C7}" srcOrd="1" destOrd="0" presId="urn:microsoft.com/office/officeart/2018/5/layout/IconCircleLabelList"/>
    <dgm:cxn modelId="{1A63EA51-E176-4268-B9A0-6F09A16FE165}" type="presParOf" srcId="{6D7C124E-4854-4598-BEE5-DDF5CB4E94DB}" destId="{A3D420E4-D169-498B-B98F-B4AE7CFF7140}" srcOrd="2" destOrd="0" presId="urn:microsoft.com/office/officeart/2018/5/layout/IconCircleLabelList"/>
    <dgm:cxn modelId="{6FAC75FA-42B8-4583-A945-9C20E249D471}" type="presParOf" srcId="{6D7C124E-4854-4598-BEE5-DDF5CB4E94DB}" destId="{CE39FE5D-611E-4410-80ED-C10A174B8C52}" srcOrd="3" destOrd="0" presId="urn:microsoft.com/office/officeart/2018/5/layout/IconCircleLabelList"/>
    <dgm:cxn modelId="{9CAC3EAC-F93D-4A43-9379-E141E1CA5559}" type="presParOf" srcId="{10E386CB-8235-47D6-B5C6-54AD9F805A12}" destId="{9B1B75E3-9712-44C0-BCAB-B44789CB6323}" srcOrd="1" destOrd="0" presId="urn:microsoft.com/office/officeart/2018/5/layout/IconCircleLabelList"/>
    <dgm:cxn modelId="{428C9EA7-302F-4147-99FE-C2D1518503DD}" type="presParOf" srcId="{10E386CB-8235-47D6-B5C6-54AD9F805A12}" destId="{CE2DE6E6-6D31-4B7C-AEC4-BA500C15FDBC}" srcOrd="2" destOrd="0" presId="urn:microsoft.com/office/officeart/2018/5/layout/IconCircleLabelList"/>
    <dgm:cxn modelId="{6A3FEA2C-F4EA-4AD6-A0F6-9A944DF7FBB4}" type="presParOf" srcId="{CE2DE6E6-6D31-4B7C-AEC4-BA500C15FDBC}" destId="{4BC4AC42-9476-4502-89CC-893B42284482}" srcOrd="0" destOrd="0" presId="urn:microsoft.com/office/officeart/2018/5/layout/IconCircleLabelList"/>
    <dgm:cxn modelId="{3172C74E-B991-4D2C-86C2-C5E52D71740A}" type="presParOf" srcId="{CE2DE6E6-6D31-4B7C-AEC4-BA500C15FDBC}" destId="{1B64C541-B97E-4D16-8B3E-C77590CC8340}" srcOrd="1" destOrd="0" presId="urn:microsoft.com/office/officeart/2018/5/layout/IconCircleLabelList"/>
    <dgm:cxn modelId="{8DD158B3-971A-4EDD-AFCA-8ECAABEBED0F}" type="presParOf" srcId="{CE2DE6E6-6D31-4B7C-AEC4-BA500C15FDBC}" destId="{71B5D9D0-FD49-4748-85D8-D07F30001F03}" srcOrd="2" destOrd="0" presId="urn:microsoft.com/office/officeart/2018/5/layout/IconCircleLabelList"/>
    <dgm:cxn modelId="{DFE5BB5E-7DC2-4909-829A-016747F01B54}" type="presParOf" srcId="{CE2DE6E6-6D31-4B7C-AEC4-BA500C15FDBC}" destId="{B32D5CE9-EC0E-48E4-95A6-AD23BD1B2048}" srcOrd="3" destOrd="0" presId="urn:microsoft.com/office/officeart/2018/5/layout/IconCircleLabelList"/>
    <dgm:cxn modelId="{D96CE29D-BE29-2848-8844-50A566A2AB25}" type="presParOf" srcId="{10E386CB-8235-47D6-B5C6-54AD9F805A12}" destId="{54B6EF5D-71E4-F14A-9A3F-21B735767CFC}" srcOrd="3" destOrd="0" presId="urn:microsoft.com/office/officeart/2018/5/layout/IconCircleLabelList"/>
    <dgm:cxn modelId="{5898FE35-3601-9344-ACB4-7E6E253E2976}" type="presParOf" srcId="{10E386CB-8235-47D6-B5C6-54AD9F805A12}" destId="{B747DC56-61C2-FC4C-8155-2C5A086BA8F4}" srcOrd="4" destOrd="0" presId="urn:microsoft.com/office/officeart/2018/5/layout/IconCircleLabelList"/>
    <dgm:cxn modelId="{B44F6E7B-6A72-754B-BCCA-22ECD6DC5985}" type="presParOf" srcId="{B747DC56-61C2-FC4C-8155-2C5A086BA8F4}" destId="{9EBDEBE2-C843-714C-AE31-3C91A03449F5}" srcOrd="0" destOrd="0" presId="urn:microsoft.com/office/officeart/2018/5/layout/IconCircleLabelList"/>
    <dgm:cxn modelId="{FFD7F5B4-116D-4642-9DCB-608EE0793615}" type="presParOf" srcId="{B747DC56-61C2-FC4C-8155-2C5A086BA8F4}" destId="{2C6551E4-EF96-F14C-A263-DAF3368D42F3}" srcOrd="1" destOrd="0" presId="urn:microsoft.com/office/officeart/2018/5/layout/IconCircleLabelList"/>
    <dgm:cxn modelId="{468B2ADE-239D-EF4E-8106-03EBCD5ED42F}" type="presParOf" srcId="{B747DC56-61C2-FC4C-8155-2C5A086BA8F4}" destId="{7AE36E11-1B6D-9343-B89A-288FC1D26C35}" srcOrd="2" destOrd="0" presId="urn:microsoft.com/office/officeart/2018/5/layout/IconCircleLabelList"/>
    <dgm:cxn modelId="{F3F46E12-8AF8-A84C-9FD7-F16238067C9C}" type="presParOf" srcId="{B747DC56-61C2-FC4C-8155-2C5A086BA8F4}" destId="{65B4D193-7AC9-0840-A283-4014ED56D72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C9C60A7-FA91-44A3-B527-A8D932C987CF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2CE5D38-8965-494C-830B-30082A2F586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maximum gross of  drama  in the list is $659M  Title: Titanic</a:t>
          </a:r>
        </a:p>
      </dgm:t>
    </dgm:pt>
    <dgm:pt modelId="{E27048BE-3CFB-481D-8CC6-4A560867EC36}" type="parTrans" cxnId="{995E8C8A-6E91-437B-837F-B865E200F67A}">
      <dgm:prSet/>
      <dgm:spPr/>
      <dgm:t>
        <a:bodyPr/>
        <a:lstStyle/>
        <a:p>
          <a:endParaRPr lang="en-US"/>
        </a:p>
      </dgm:t>
    </dgm:pt>
    <dgm:pt modelId="{FCE5FCF4-4D5C-46FC-B029-99D76FAEDE37}" type="sibTrans" cxnId="{995E8C8A-6E91-437B-837F-B865E200F67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8E36EB7-FFA1-4BF1-A478-9B4C076867A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Maximum duration of  drama list is 317min : Title is  1900</a:t>
          </a:r>
        </a:p>
      </dgm:t>
    </dgm:pt>
    <dgm:pt modelId="{295BF4B8-B23E-4CC6-9E9B-BC22E56D1730}" type="parTrans" cxnId="{9F93E77E-2610-4A1E-A4C5-BF62AD826171}">
      <dgm:prSet/>
      <dgm:spPr/>
      <dgm:t>
        <a:bodyPr/>
        <a:lstStyle/>
        <a:p>
          <a:endParaRPr lang="en-US"/>
        </a:p>
      </dgm:t>
    </dgm:pt>
    <dgm:pt modelId="{DB359289-8BC4-496F-881B-49BFDE95AFCD}" type="sibTrans" cxnId="{9F93E77E-2610-4A1E-A4C5-BF62AD82617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B4970762-BD5B-410C-88BA-C6B91C08BB7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highest rating of all the list 9.3 : Title Shawshank Redemption</a:t>
          </a:r>
        </a:p>
      </dgm:t>
    </dgm:pt>
    <dgm:pt modelId="{8B78CDBC-B3F1-41A9-8299-FA75996F4698}" type="parTrans" cxnId="{8D7FE01C-0DB4-4583-8B24-50D43150E754}">
      <dgm:prSet/>
      <dgm:spPr/>
      <dgm:t>
        <a:bodyPr/>
        <a:lstStyle/>
        <a:p>
          <a:endParaRPr lang="en-US"/>
        </a:p>
      </dgm:t>
    </dgm:pt>
    <dgm:pt modelId="{FBBF2F89-E89E-4A02-BF3C-4D8A72ECB5E9}" type="sibTrans" cxnId="{8D7FE01C-0DB4-4583-8B24-50D43150E754}">
      <dgm:prSet/>
      <dgm:spPr/>
      <dgm:t>
        <a:bodyPr/>
        <a:lstStyle/>
        <a:p>
          <a:endParaRPr lang="en-US"/>
        </a:p>
      </dgm:t>
    </dgm:pt>
    <dgm:pt modelId="{8DFD32EF-7883-48C1-8D4D-112F649238DB}" type="pres">
      <dgm:prSet presAssocID="{7C9C60A7-FA91-44A3-B527-A8D932C987CF}" presName="root" presStyleCnt="0">
        <dgm:presLayoutVars>
          <dgm:dir/>
          <dgm:resizeHandles val="exact"/>
        </dgm:presLayoutVars>
      </dgm:prSet>
      <dgm:spPr/>
    </dgm:pt>
    <dgm:pt modelId="{3F059174-5B95-4389-8394-AE3600482EBF}" type="pres">
      <dgm:prSet presAssocID="{7C9C60A7-FA91-44A3-B527-A8D932C987CF}" presName="container" presStyleCnt="0">
        <dgm:presLayoutVars>
          <dgm:dir/>
          <dgm:resizeHandles val="exact"/>
        </dgm:presLayoutVars>
      </dgm:prSet>
      <dgm:spPr/>
    </dgm:pt>
    <dgm:pt modelId="{45B32992-C87E-4B32-BEF2-B5045B24C23D}" type="pres">
      <dgm:prSet presAssocID="{D2CE5D38-8965-494C-830B-30082A2F5863}" presName="compNode" presStyleCnt="0"/>
      <dgm:spPr/>
    </dgm:pt>
    <dgm:pt modelId="{49355D25-AB3C-4B8A-8D38-654972C4BB17}" type="pres">
      <dgm:prSet presAssocID="{D2CE5D38-8965-494C-830B-30082A2F5863}" presName="iconBgRect" presStyleLbl="bgShp" presStyleIdx="0" presStyleCnt="3"/>
      <dgm:spPr/>
    </dgm:pt>
    <dgm:pt modelId="{458F35CF-3373-4017-8A99-602A22812FD6}" type="pres">
      <dgm:prSet presAssocID="{D2CE5D38-8965-494C-830B-30082A2F586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rama"/>
        </a:ext>
      </dgm:extLst>
    </dgm:pt>
    <dgm:pt modelId="{91A67BDF-2A3A-4A7A-8E77-4C3B3B6EDFBC}" type="pres">
      <dgm:prSet presAssocID="{D2CE5D38-8965-494C-830B-30082A2F5863}" presName="spaceRect" presStyleCnt="0"/>
      <dgm:spPr/>
    </dgm:pt>
    <dgm:pt modelId="{840B2C41-3A2F-4FE2-8390-3B6263642478}" type="pres">
      <dgm:prSet presAssocID="{D2CE5D38-8965-494C-830B-30082A2F5863}" presName="textRect" presStyleLbl="revTx" presStyleIdx="0" presStyleCnt="3">
        <dgm:presLayoutVars>
          <dgm:chMax val="1"/>
          <dgm:chPref val="1"/>
        </dgm:presLayoutVars>
      </dgm:prSet>
      <dgm:spPr/>
    </dgm:pt>
    <dgm:pt modelId="{F62C35EF-6BB6-4CC5-936E-8B928C46E0D5}" type="pres">
      <dgm:prSet presAssocID="{FCE5FCF4-4D5C-46FC-B029-99D76FAEDE37}" presName="sibTrans" presStyleLbl="sibTrans2D1" presStyleIdx="0" presStyleCnt="0"/>
      <dgm:spPr/>
    </dgm:pt>
    <dgm:pt modelId="{C13E000D-0B4E-4C32-90C7-081B1A50978E}" type="pres">
      <dgm:prSet presAssocID="{78E36EB7-FFA1-4BF1-A478-9B4C076867A3}" presName="compNode" presStyleCnt="0"/>
      <dgm:spPr/>
    </dgm:pt>
    <dgm:pt modelId="{4864D1FE-33AB-4144-830E-7310F9BEE0A4}" type="pres">
      <dgm:prSet presAssocID="{78E36EB7-FFA1-4BF1-A478-9B4C076867A3}" presName="iconBgRect" presStyleLbl="bgShp" presStyleIdx="1" presStyleCnt="3"/>
      <dgm:spPr/>
    </dgm:pt>
    <dgm:pt modelId="{1F83C3BA-AD38-4BD1-A51E-65409FBA6C0F}" type="pres">
      <dgm:prSet presAssocID="{78E36EB7-FFA1-4BF1-A478-9B4C076867A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35E1D166-55CF-48B9-96D3-6E708A015C26}" type="pres">
      <dgm:prSet presAssocID="{78E36EB7-FFA1-4BF1-A478-9B4C076867A3}" presName="spaceRect" presStyleCnt="0"/>
      <dgm:spPr/>
    </dgm:pt>
    <dgm:pt modelId="{C2FAD6F9-27BD-46A6-B14D-53B34A3EE917}" type="pres">
      <dgm:prSet presAssocID="{78E36EB7-FFA1-4BF1-A478-9B4C076867A3}" presName="textRect" presStyleLbl="revTx" presStyleIdx="1" presStyleCnt="3">
        <dgm:presLayoutVars>
          <dgm:chMax val="1"/>
          <dgm:chPref val="1"/>
        </dgm:presLayoutVars>
      </dgm:prSet>
      <dgm:spPr/>
    </dgm:pt>
    <dgm:pt modelId="{48CA217F-8CFC-4EDF-B1D7-D2C78899D921}" type="pres">
      <dgm:prSet presAssocID="{DB359289-8BC4-496F-881B-49BFDE95AFCD}" presName="sibTrans" presStyleLbl="sibTrans2D1" presStyleIdx="0" presStyleCnt="0"/>
      <dgm:spPr/>
    </dgm:pt>
    <dgm:pt modelId="{12FEFFE8-E11A-4276-ABE0-F6E5264A1342}" type="pres">
      <dgm:prSet presAssocID="{B4970762-BD5B-410C-88BA-C6B91C08BB76}" presName="compNode" presStyleCnt="0"/>
      <dgm:spPr/>
    </dgm:pt>
    <dgm:pt modelId="{34F5838B-C37F-402A-8708-81157EE1CBB8}" type="pres">
      <dgm:prSet presAssocID="{B4970762-BD5B-410C-88BA-C6B91C08BB76}" presName="iconBgRect" presStyleLbl="bgShp" presStyleIdx="2" presStyleCnt="3"/>
      <dgm:spPr/>
    </dgm:pt>
    <dgm:pt modelId="{74C5D7F0-28E0-4639-B199-7C3D2D4728C3}" type="pres">
      <dgm:prSet presAssocID="{B4970762-BD5B-410C-88BA-C6B91C08BB7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r"/>
        </a:ext>
      </dgm:extLst>
    </dgm:pt>
    <dgm:pt modelId="{F36BFE56-E54C-4840-998E-232C0A953CA2}" type="pres">
      <dgm:prSet presAssocID="{B4970762-BD5B-410C-88BA-C6B91C08BB76}" presName="spaceRect" presStyleCnt="0"/>
      <dgm:spPr/>
    </dgm:pt>
    <dgm:pt modelId="{F452063C-2EE5-4174-BBD8-86E63DCA8F04}" type="pres">
      <dgm:prSet presAssocID="{B4970762-BD5B-410C-88BA-C6B91C08BB7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D7FE01C-0DB4-4583-8B24-50D43150E754}" srcId="{7C9C60A7-FA91-44A3-B527-A8D932C987CF}" destId="{B4970762-BD5B-410C-88BA-C6B91C08BB76}" srcOrd="2" destOrd="0" parTransId="{8B78CDBC-B3F1-41A9-8299-FA75996F4698}" sibTransId="{FBBF2F89-E89E-4A02-BF3C-4D8A72ECB5E9}"/>
    <dgm:cxn modelId="{F835CB4C-5130-4681-824E-57ECC3E530B0}" type="presOf" srcId="{D2CE5D38-8965-494C-830B-30082A2F5863}" destId="{840B2C41-3A2F-4FE2-8390-3B6263642478}" srcOrd="0" destOrd="0" presId="urn:microsoft.com/office/officeart/2018/2/layout/IconCircleList"/>
    <dgm:cxn modelId="{9F93E77E-2610-4A1E-A4C5-BF62AD826171}" srcId="{7C9C60A7-FA91-44A3-B527-A8D932C987CF}" destId="{78E36EB7-FFA1-4BF1-A478-9B4C076867A3}" srcOrd="1" destOrd="0" parTransId="{295BF4B8-B23E-4CC6-9E9B-BC22E56D1730}" sibTransId="{DB359289-8BC4-496F-881B-49BFDE95AFCD}"/>
    <dgm:cxn modelId="{995E8C8A-6E91-437B-837F-B865E200F67A}" srcId="{7C9C60A7-FA91-44A3-B527-A8D932C987CF}" destId="{D2CE5D38-8965-494C-830B-30082A2F5863}" srcOrd="0" destOrd="0" parTransId="{E27048BE-3CFB-481D-8CC6-4A560867EC36}" sibTransId="{FCE5FCF4-4D5C-46FC-B029-99D76FAEDE37}"/>
    <dgm:cxn modelId="{0DB5DCA5-AA10-4F0D-AA02-75DB3B70846C}" type="presOf" srcId="{78E36EB7-FFA1-4BF1-A478-9B4C076867A3}" destId="{C2FAD6F9-27BD-46A6-B14D-53B34A3EE917}" srcOrd="0" destOrd="0" presId="urn:microsoft.com/office/officeart/2018/2/layout/IconCircleList"/>
    <dgm:cxn modelId="{A2E4DDB9-9E46-4A94-88B0-310FDE9E153E}" type="presOf" srcId="{B4970762-BD5B-410C-88BA-C6B91C08BB76}" destId="{F452063C-2EE5-4174-BBD8-86E63DCA8F04}" srcOrd="0" destOrd="0" presId="urn:microsoft.com/office/officeart/2018/2/layout/IconCircleList"/>
    <dgm:cxn modelId="{06A282CA-4866-400D-B4C5-3F3448CDFE59}" type="presOf" srcId="{DB359289-8BC4-496F-881B-49BFDE95AFCD}" destId="{48CA217F-8CFC-4EDF-B1D7-D2C78899D921}" srcOrd="0" destOrd="0" presId="urn:microsoft.com/office/officeart/2018/2/layout/IconCircleList"/>
    <dgm:cxn modelId="{04FB78F9-6F43-4D35-A75E-ED9FB7CECEE7}" type="presOf" srcId="{FCE5FCF4-4D5C-46FC-B029-99D76FAEDE37}" destId="{F62C35EF-6BB6-4CC5-936E-8B928C46E0D5}" srcOrd="0" destOrd="0" presId="urn:microsoft.com/office/officeart/2018/2/layout/IconCircleList"/>
    <dgm:cxn modelId="{CB1898FD-E243-44D7-8A86-2F70B25F0BA5}" type="presOf" srcId="{7C9C60A7-FA91-44A3-B527-A8D932C987CF}" destId="{8DFD32EF-7883-48C1-8D4D-112F649238DB}" srcOrd="0" destOrd="0" presId="urn:microsoft.com/office/officeart/2018/2/layout/IconCircleList"/>
    <dgm:cxn modelId="{6BA9016C-5394-4A8C-89E1-EE26B4204A1D}" type="presParOf" srcId="{8DFD32EF-7883-48C1-8D4D-112F649238DB}" destId="{3F059174-5B95-4389-8394-AE3600482EBF}" srcOrd="0" destOrd="0" presId="urn:microsoft.com/office/officeart/2018/2/layout/IconCircleList"/>
    <dgm:cxn modelId="{AB0EC331-0E35-4421-AC82-60BD87F2A85A}" type="presParOf" srcId="{3F059174-5B95-4389-8394-AE3600482EBF}" destId="{45B32992-C87E-4B32-BEF2-B5045B24C23D}" srcOrd="0" destOrd="0" presId="urn:microsoft.com/office/officeart/2018/2/layout/IconCircleList"/>
    <dgm:cxn modelId="{EA5DD83A-501B-4126-8708-636798485F6B}" type="presParOf" srcId="{45B32992-C87E-4B32-BEF2-B5045B24C23D}" destId="{49355D25-AB3C-4B8A-8D38-654972C4BB17}" srcOrd="0" destOrd="0" presId="urn:microsoft.com/office/officeart/2018/2/layout/IconCircleList"/>
    <dgm:cxn modelId="{20D58ED7-3306-432D-9ECD-20F0A6B2D2B2}" type="presParOf" srcId="{45B32992-C87E-4B32-BEF2-B5045B24C23D}" destId="{458F35CF-3373-4017-8A99-602A22812FD6}" srcOrd="1" destOrd="0" presId="urn:microsoft.com/office/officeart/2018/2/layout/IconCircleList"/>
    <dgm:cxn modelId="{01767FCC-2D0D-4A85-8934-476124CC8A6C}" type="presParOf" srcId="{45B32992-C87E-4B32-BEF2-B5045B24C23D}" destId="{91A67BDF-2A3A-4A7A-8E77-4C3B3B6EDFBC}" srcOrd="2" destOrd="0" presId="urn:microsoft.com/office/officeart/2018/2/layout/IconCircleList"/>
    <dgm:cxn modelId="{1CC53AB7-C4DF-4A4F-8280-9494E74ABA79}" type="presParOf" srcId="{45B32992-C87E-4B32-BEF2-B5045B24C23D}" destId="{840B2C41-3A2F-4FE2-8390-3B6263642478}" srcOrd="3" destOrd="0" presId="urn:microsoft.com/office/officeart/2018/2/layout/IconCircleList"/>
    <dgm:cxn modelId="{F491E778-6C56-4146-A526-2644E70FAF16}" type="presParOf" srcId="{3F059174-5B95-4389-8394-AE3600482EBF}" destId="{F62C35EF-6BB6-4CC5-936E-8B928C46E0D5}" srcOrd="1" destOrd="0" presId="urn:microsoft.com/office/officeart/2018/2/layout/IconCircleList"/>
    <dgm:cxn modelId="{73163EE1-FE52-44BC-BBA0-841F52ADFAE7}" type="presParOf" srcId="{3F059174-5B95-4389-8394-AE3600482EBF}" destId="{C13E000D-0B4E-4C32-90C7-081B1A50978E}" srcOrd="2" destOrd="0" presId="urn:microsoft.com/office/officeart/2018/2/layout/IconCircleList"/>
    <dgm:cxn modelId="{3F512E34-0A74-469F-B9DF-82BDF24F514F}" type="presParOf" srcId="{C13E000D-0B4E-4C32-90C7-081B1A50978E}" destId="{4864D1FE-33AB-4144-830E-7310F9BEE0A4}" srcOrd="0" destOrd="0" presId="urn:microsoft.com/office/officeart/2018/2/layout/IconCircleList"/>
    <dgm:cxn modelId="{A53D22F9-B95C-4A57-BF4C-94289D2379AC}" type="presParOf" srcId="{C13E000D-0B4E-4C32-90C7-081B1A50978E}" destId="{1F83C3BA-AD38-4BD1-A51E-65409FBA6C0F}" srcOrd="1" destOrd="0" presId="urn:microsoft.com/office/officeart/2018/2/layout/IconCircleList"/>
    <dgm:cxn modelId="{938C8429-9B3D-4E6C-B062-4A2064BC8D62}" type="presParOf" srcId="{C13E000D-0B4E-4C32-90C7-081B1A50978E}" destId="{35E1D166-55CF-48B9-96D3-6E708A015C26}" srcOrd="2" destOrd="0" presId="urn:microsoft.com/office/officeart/2018/2/layout/IconCircleList"/>
    <dgm:cxn modelId="{28255507-9AE7-49BC-B3A4-68402EAA11E2}" type="presParOf" srcId="{C13E000D-0B4E-4C32-90C7-081B1A50978E}" destId="{C2FAD6F9-27BD-46A6-B14D-53B34A3EE917}" srcOrd="3" destOrd="0" presId="urn:microsoft.com/office/officeart/2018/2/layout/IconCircleList"/>
    <dgm:cxn modelId="{EC657475-7C39-4957-94EC-DCDF42BB9F24}" type="presParOf" srcId="{3F059174-5B95-4389-8394-AE3600482EBF}" destId="{48CA217F-8CFC-4EDF-B1D7-D2C78899D921}" srcOrd="3" destOrd="0" presId="urn:microsoft.com/office/officeart/2018/2/layout/IconCircleList"/>
    <dgm:cxn modelId="{11738E05-1FD4-4F58-BF24-86CA8D42F7E4}" type="presParOf" srcId="{3F059174-5B95-4389-8394-AE3600482EBF}" destId="{12FEFFE8-E11A-4276-ABE0-F6E5264A1342}" srcOrd="4" destOrd="0" presId="urn:microsoft.com/office/officeart/2018/2/layout/IconCircleList"/>
    <dgm:cxn modelId="{83821FAA-A2C6-4983-8DDC-A95BF301B7EF}" type="presParOf" srcId="{12FEFFE8-E11A-4276-ABE0-F6E5264A1342}" destId="{34F5838B-C37F-402A-8708-81157EE1CBB8}" srcOrd="0" destOrd="0" presId="urn:microsoft.com/office/officeart/2018/2/layout/IconCircleList"/>
    <dgm:cxn modelId="{9775722E-BFD2-472A-838F-A462DDB6D7BF}" type="presParOf" srcId="{12FEFFE8-E11A-4276-ABE0-F6E5264A1342}" destId="{74C5D7F0-28E0-4639-B199-7C3D2D4728C3}" srcOrd="1" destOrd="0" presId="urn:microsoft.com/office/officeart/2018/2/layout/IconCircleList"/>
    <dgm:cxn modelId="{546E2C20-975B-4DB3-B202-F94F9403D3D1}" type="presParOf" srcId="{12FEFFE8-E11A-4276-ABE0-F6E5264A1342}" destId="{F36BFE56-E54C-4840-998E-232C0A953CA2}" srcOrd="2" destOrd="0" presId="urn:microsoft.com/office/officeart/2018/2/layout/IconCircleList"/>
    <dgm:cxn modelId="{8B99C699-EE56-46B3-BA84-7FA6C1450A9F}" type="presParOf" srcId="{12FEFFE8-E11A-4276-ABE0-F6E5264A1342}" destId="{F452063C-2EE5-4174-BBD8-86E63DCA8F04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9D13E4-93F2-4A23-9A91-065257A30042}">
      <dsp:nvSpPr>
        <dsp:cNvPr id="0" name=""/>
        <dsp:cNvSpPr/>
      </dsp:nvSpPr>
      <dsp:spPr>
        <a:xfrm>
          <a:off x="983633" y="9299"/>
          <a:ext cx="1372500" cy="13725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DFE488-1241-4D15-89EA-EB25CC6EF0C7}">
      <dsp:nvSpPr>
        <dsp:cNvPr id="0" name=""/>
        <dsp:cNvSpPr/>
      </dsp:nvSpPr>
      <dsp:spPr>
        <a:xfrm>
          <a:off x="1276134" y="301799"/>
          <a:ext cx="787500" cy="7875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39FE5D-611E-4410-80ED-C10A174B8C52}">
      <dsp:nvSpPr>
        <dsp:cNvPr id="0" name=""/>
        <dsp:cNvSpPr/>
      </dsp:nvSpPr>
      <dsp:spPr>
        <a:xfrm>
          <a:off x="544884" y="1809299"/>
          <a:ext cx="225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Godfather is the number in the drama chart – 1974</a:t>
          </a:r>
        </a:p>
      </dsp:txBody>
      <dsp:txXfrm>
        <a:off x="544884" y="1809299"/>
        <a:ext cx="2250000" cy="720000"/>
      </dsp:txXfrm>
    </dsp:sp>
    <dsp:sp modelId="{4BC4AC42-9476-4502-89CC-893B42284482}">
      <dsp:nvSpPr>
        <dsp:cNvPr id="0" name=""/>
        <dsp:cNvSpPr/>
      </dsp:nvSpPr>
      <dsp:spPr>
        <a:xfrm>
          <a:off x="3627384" y="9299"/>
          <a:ext cx="1372500" cy="13725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64C541-B97E-4D16-8B3E-C77590CC8340}">
      <dsp:nvSpPr>
        <dsp:cNvPr id="0" name=""/>
        <dsp:cNvSpPr/>
      </dsp:nvSpPr>
      <dsp:spPr>
        <a:xfrm>
          <a:off x="3919884" y="301799"/>
          <a:ext cx="787500" cy="7875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2D5CE9-EC0E-48E4-95A6-AD23BD1B2048}">
      <dsp:nvSpPr>
        <dsp:cNvPr id="0" name=""/>
        <dsp:cNvSpPr/>
      </dsp:nvSpPr>
      <dsp:spPr>
        <a:xfrm>
          <a:off x="3188634" y="1809299"/>
          <a:ext cx="225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The oldest movie in the list is “Gone with the wind” released in 1939</a:t>
          </a:r>
        </a:p>
      </dsp:txBody>
      <dsp:txXfrm>
        <a:off x="3188634" y="1809299"/>
        <a:ext cx="2250000" cy="720000"/>
      </dsp:txXfrm>
    </dsp:sp>
    <dsp:sp modelId="{9EBDEBE2-C843-714C-AE31-3C91A03449F5}">
      <dsp:nvSpPr>
        <dsp:cNvPr id="0" name=""/>
        <dsp:cNvSpPr/>
      </dsp:nvSpPr>
      <dsp:spPr>
        <a:xfrm>
          <a:off x="6271134" y="9299"/>
          <a:ext cx="1372500" cy="137250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6551E4-EF96-F14C-A263-DAF3368D42F3}">
      <dsp:nvSpPr>
        <dsp:cNvPr id="0" name=""/>
        <dsp:cNvSpPr/>
      </dsp:nvSpPr>
      <dsp:spPr>
        <a:xfrm>
          <a:off x="6563634" y="301799"/>
          <a:ext cx="787500" cy="7875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B4D193-7AC9-0840-A283-4014ED56D728}">
      <dsp:nvSpPr>
        <dsp:cNvPr id="0" name=""/>
        <dsp:cNvSpPr/>
      </dsp:nvSpPr>
      <dsp:spPr>
        <a:xfrm>
          <a:off x="5832384" y="1809299"/>
          <a:ext cx="225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r>
            <a:rPr lang="en-US" sz="1500" kern="1200" dirty="0"/>
            <a:t>Directed by Victor Fleming with gross sale of  198.68M and rated as 8.1/10</a:t>
          </a:r>
        </a:p>
      </dsp:txBody>
      <dsp:txXfrm>
        <a:off x="5832384" y="1809299"/>
        <a:ext cx="225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355D25-AB3C-4B8A-8D38-654972C4BB17}">
      <dsp:nvSpPr>
        <dsp:cNvPr id="0" name=""/>
        <dsp:cNvSpPr/>
      </dsp:nvSpPr>
      <dsp:spPr>
        <a:xfrm>
          <a:off x="129876" y="1350144"/>
          <a:ext cx="716110" cy="71611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8F35CF-3373-4017-8A99-602A22812FD6}">
      <dsp:nvSpPr>
        <dsp:cNvPr id="0" name=""/>
        <dsp:cNvSpPr/>
      </dsp:nvSpPr>
      <dsp:spPr>
        <a:xfrm>
          <a:off x="280260" y="1500527"/>
          <a:ext cx="415344" cy="4153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0B2C41-3A2F-4FE2-8390-3B6263642478}">
      <dsp:nvSpPr>
        <dsp:cNvPr id="0" name=""/>
        <dsp:cNvSpPr/>
      </dsp:nvSpPr>
      <dsp:spPr>
        <a:xfrm>
          <a:off x="999439" y="1350144"/>
          <a:ext cx="1687974" cy="716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The maximum gross of  drama  in the list is $659M  Title: Titanic</a:t>
          </a:r>
        </a:p>
      </dsp:txBody>
      <dsp:txXfrm>
        <a:off x="999439" y="1350144"/>
        <a:ext cx="1687974" cy="716110"/>
      </dsp:txXfrm>
    </dsp:sp>
    <dsp:sp modelId="{4864D1FE-33AB-4144-830E-7310F9BEE0A4}">
      <dsp:nvSpPr>
        <dsp:cNvPr id="0" name=""/>
        <dsp:cNvSpPr/>
      </dsp:nvSpPr>
      <dsp:spPr>
        <a:xfrm>
          <a:off x="2981531" y="1350144"/>
          <a:ext cx="716110" cy="71611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83C3BA-AD38-4BD1-A51E-65409FBA6C0F}">
      <dsp:nvSpPr>
        <dsp:cNvPr id="0" name=""/>
        <dsp:cNvSpPr/>
      </dsp:nvSpPr>
      <dsp:spPr>
        <a:xfrm>
          <a:off x="3131914" y="1500527"/>
          <a:ext cx="415344" cy="4153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FAD6F9-27BD-46A6-B14D-53B34A3EE917}">
      <dsp:nvSpPr>
        <dsp:cNvPr id="0" name=""/>
        <dsp:cNvSpPr/>
      </dsp:nvSpPr>
      <dsp:spPr>
        <a:xfrm>
          <a:off x="3851094" y="1350144"/>
          <a:ext cx="1687974" cy="716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The Maximum duration of  drama list is 317min : Title is  1900</a:t>
          </a:r>
        </a:p>
      </dsp:txBody>
      <dsp:txXfrm>
        <a:off x="3851094" y="1350144"/>
        <a:ext cx="1687974" cy="716110"/>
      </dsp:txXfrm>
    </dsp:sp>
    <dsp:sp modelId="{34F5838B-C37F-402A-8708-81157EE1CBB8}">
      <dsp:nvSpPr>
        <dsp:cNvPr id="0" name=""/>
        <dsp:cNvSpPr/>
      </dsp:nvSpPr>
      <dsp:spPr>
        <a:xfrm>
          <a:off x="5833185" y="1350144"/>
          <a:ext cx="716110" cy="71611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C5D7F0-28E0-4639-B199-7C3D2D4728C3}">
      <dsp:nvSpPr>
        <dsp:cNvPr id="0" name=""/>
        <dsp:cNvSpPr/>
      </dsp:nvSpPr>
      <dsp:spPr>
        <a:xfrm>
          <a:off x="5983568" y="1500527"/>
          <a:ext cx="415344" cy="4153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52063C-2EE5-4174-BBD8-86E63DCA8F04}">
      <dsp:nvSpPr>
        <dsp:cNvPr id="0" name=""/>
        <dsp:cNvSpPr/>
      </dsp:nvSpPr>
      <dsp:spPr>
        <a:xfrm>
          <a:off x="6702748" y="1350144"/>
          <a:ext cx="1687974" cy="716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The highest rating of all the list 9.3 : Title Shawshank Redemption</a:t>
          </a:r>
        </a:p>
      </dsp:txBody>
      <dsp:txXfrm>
        <a:off x="6702748" y="1350144"/>
        <a:ext cx="1687974" cy="716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svg>
</file>

<file path=ppt/media/image21.png>
</file>

<file path=ppt/media/image22.svg>
</file>

<file path=ppt/media/image23.jp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799" y="1473200"/>
            <a:ext cx="5398295" cy="1816098"/>
          </a:xfrm>
        </p:spPr>
        <p:txBody>
          <a:bodyPr anchor="b">
            <a:normAutofit/>
          </a:bodyPr>
          <a:lstStyle>
            <a:lvl1pPr algn="r">
              <a:defRPr sz="36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799" y="3289300"/>
            <a:ext cx="5398295" cy="10541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 cap="all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99419" y="4402932"/>
            <a:ext cx="1200150" cy="283369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799" y="4402932"/>
            <a:ext cx="3670469" cy="283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56719" y="4402932"/>
            <a:ext cx="413375" cy="28336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44505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3549649"/>
            <a:ext cx="759857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8701" y="699084"/>
            <a:ext cx="6569870" cy="237373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3974702"/>
            <a:ext cx="7598570" cy="37028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765918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70" cy="2343149"/>
          </a:xfrm>
        </p:spPr>
        <p:txBody>
          <a:bodyPr anchor="ctr">
            <a:normAutofit/>
          </a:bodyPr>
          <a:lstStyle>
            <a:lvl1pPr algn="l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3257550"/>
            <a:ext cx="7598571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73666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678400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6206" y="6175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201" y="457201"/>
            <a:ext cx="7162799" cy="2057399"/>
          </a:xfrm>
        </p:spPr>
        <p:txBody>
          <a:bodyPr anchor="ctr">
            <a:normAutofit/>
          </a:bodyPr>
          <a:lstStyle>
            <a:lvl1pPr algn="l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23406" y="2514600"/>
            <a:ext cx="7004388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599" y="3257550"/>
            <a:ext cx="7614275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5006425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481436"/>
            <a:ext cx="7598569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3583036"/>
            <a:ext cx="7598570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973954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678400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6206" y="6175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744201" y="457201"/>
            <a:ext cx="7162799" cy="2057399"/>
          </a:xfrm>
        </p:spPr>
        <p:txBody>
          <a:bodyPr anchor="ctr">
            <a:normAutofit/>
          </a:bodyPr>
          <a:lstStyle>
            <a:lvl1pPr algn="l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350" y="2914650"/>
            <a:ext cx="7601577" cy="6667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49" y="3581400"/>
            <a:ext cx="7601577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150468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70" cy="20573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351" y="2628900"/>
            <a:ext cx="7598571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3257550"/>
            <a:ext cx="7598571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0557132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69" cy="1092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06490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94006" y="457200"/>
            <a:ext cx="1618914" cy="3886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457200"/>
            <a:ext cx="5874087" cy="38862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0572426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41371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8571247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2481436"/>
            <a:ext cx="7598570" cy="1101600"/>
          </a:xfrm>
        </p:spPr>
        <p:txBody>
          <a:bodyPr anchor="b"/>
          <a:lstStyle>
            <a:lvl1pPr algn="l">
              <a:defRPr sz="3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49" y="3583036"/>
            <a:ext cx="759857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 cap="all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310509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1" y="1606550"/>
            <a:ext cx="3746501" cy="273685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66421" y="1606551"/>
            <a:ext cx="3746499" cy="273685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9452954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0252" y="1663700"/>
            <a:ext cx="35317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1" y="2152651"/>
            <a:ext cx="3747692" cy="219074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3" y="1670050"/>
            <a:ext cx="354211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67612" y="2152651"/>
            <a:ext cx="3746501" cy="219074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6031441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7823302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5236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555750"/>
            <a:ext cx="2760664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6151" y="457201"/>
            <a:ext cx="4626770" cy="38862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584450"/>
            <a:ext cx="2760664" cy="1371600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0760385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200150"/>
            <a:ext cx="4623490" cy="102870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2190" y="685800"/>
            <a:ext cx="2460731" cy="3429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228850"/>
            <a:ext cx="4623490" cy="1371600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4064093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69" cy="1092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1606551"/>
            <a:ext cx="7598569" cy="2736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2245" y="4402932"/>
            <a:ext cx="1200150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1" y="4402932"/>
            <a:ext cx="5870744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99546" y="4402932"/>
            <a:ext cx="413375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35673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people&#10;&#10;Description automatically generated with medium confidence">
            <a:extLst>
              <a:ext uri="{FF2B5EF4-FFF2-40B4-BE49-F238E27FC236}">
                <a16:creationId xmlns:a16="http://schemas.microsoft.com/office/drawing/2014/main" id="{2E13C8AA-5EA1-7345-90B6-58B2E746E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1" y="0"/>
            <a:ext cx="9046357" cy="51435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70FD15C-3CA7-7C45-B44B-5A0F37CCBD56}"/>
              </a:ext>
            </a:extLst>
          </p:cNvPr>
          <p:cNvSpPr/>
          <p:nvPr/>
        </p:nvSpPr>
        <p:spPr>
          <a:xfrm>
            <a:off x="148046" y="1802674"/>
            <a:ext cx="2873828" cy="1471749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508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DC895F7-4E59-40FB-87DD-ACE47F94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618" cy="5142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of an electromagnetic radiation">
            <a:extLst>
              <a:ext uri="{FF2B5EF4-FFF2-40B4-BE49-F238E27FC236}">
                <a16:creationId xmlns:a16="http://schemas.microsoft.com/office/drawing/2014/main" id="{5B470705-29DA-4CD9-A03A-EECFD516E6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753" b="6292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4C720E-710D-44F8-A8D7-2BAA61E18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" y="669"/>
            <a:ext cx="9141618" cy="514216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4E2EEDC-5886-6C45-9770-04BC72DCD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799" y="1473200"/>
            <a:ext cx="5398294" cy="18160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457200"/>
            <a:r>
              <a:rPr lang="en-US" sz="4800"/>
              <a:t>MATLAB PLOTTING AND SUMMARY</a:t>
            </a:r>
          </a:p>
        </p:txBody>
      </p:sp>
    </p:spTree>
    <p:extLst>
      <p:ext uri="{BB962C8B-B14F-4D97-AF65-F5344CB8AC3E}">
        <p14:creationId xmlns:p14="http://schemas.microsoft.com/office/powerpoint/2010/main" val="2506506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E51956E2-3D06-1F42-93E9-13832AF37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78" y="908050"/>
            <a:ext cx="7745506" cy="41372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EB5CD24-C65C-D745-A299-068077523D40}"/>
              </a:ext>
            </a:extLst>
          </p:cNvPr>
          <p:cNvSpPr txBox="1"/>
          <p:nvPr/>
        </p:nvSpPr>
        <p:spPr>
          <a:xfrm>
            <a:off x="1215614" y="172122"/>
            <a:ext cx="7551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Relationship between Ratings and Year of release</a:t>
            </a:r>
          </a:p>
        </p:txBody>
      </p:sp>
    </p:spTree>
    <p:extLst>
      <p:ext uri="{BB962C8B-B14F-4D97-AF65-F5344CB8AC3E}">
        <p14:creationId xmlns:p14="http://schemas.microsoft.com/office/powerpoint/2010/main" val="3105776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6611A7DF-5F2A-2149-91B6-F75B494A9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68" y="908049"/>
            <a:ext cx="8466268" cy="41157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A4B0B0-4223-BB41-B239-E31508A3B902}"/>
              </a:ext>
            </a:extLst>
          </p:cNvPr>
          <p:cNvSpPr txBox="1"/>
          <p:nvPr/>
        </p:nvSpPr>
        <p:spPr>
          <a:xfrm>
            <a:off x="1473798" y="172122"/>
            <a:ext cx="7132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Relationship between Year of release and Duration of drama</a:t>
            </a:r>
          </a:p>
        </p:txBody>
      </p:sp>
    </p:spTree>
    <p:extLst>
      <p:ext uri="{BB962C8B-B14F-4D97-AF65-F5344CB8AC3E}">
        <p14:creationId xmlns:p14="http://schemas.microsoft.com/office/powerpoint/2010/main" val="3031061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257824D6-DB21-5B41-94F2-7E618CD5A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381" y="625901"/>
            <a:ext cx="8423238" cy="45175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72E616-77B8-0249-BE04-3D9E0D5BB8B1}"/>
              </a:ext>
            </a:extLst>
          </p:cNvPr>
          <p:cNvSpPr txBox="1"/>
          <p:nvPr/>
        </p:nvSpPr>
        <p:spPr>
          <a:xfrm>
            <a:off x="1506071" y="161365"/>
            <a:ext cx="6895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Relationship between Duration and Gross of Film</a:t>
            </a:r>
          </a:p>
        </p:txBody>
      </p:sp>
    </p:spTree>
    <p:extLst>
      <p:ext uri="{BB962C8B-B14F-4D97-AF65-F5344CB8AC3E}">
        <p14:creationId xmlns:p14="http://schemas.microsoft.com/office/powerpoint/2010/main" val="3383097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CF0DDEDF-CB7D-EF4A-8F75-29893C89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01" y="806450"/>
            <a:ext cx="6906409" cy="41850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0BD412-254A-2C4E-A6CC-8860203E87D1}"/>
              </a:ext>
            </a:extLst>
          </p:cNvPr>
          <p:cNvSpPr txBox="1"/>
          <p:nvPr/>
        </p:nvSpPr>
        <p:spPr>
          <a:xfrm>
            <a:off x="1140311" y="193638"/>
            <a:ext cx="7164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Relationship between Votes and Year of Release</a:t>
            </a:r>
          </a:p>
        </p:txBody>
      </p:sp>
    </p:spTree>
    <p:extLst>
      <p:ext uri="{BB962C8B-B14F-4D97-AF65-F5344CB8AC3E}">
        <p14:creationId xmlns:p14="http://schemas.microsoft.com/office/powerpoint/2010/main" val="3973150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AB41B0CA-763C-EA47-955F-48BF739BD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852" y="882127"/>
            <a:ext cx="7982174" cy="40250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2CF07D-DB07-104A-9817-FE63BD53AE95}"/>
              </a:ext>
            </a:extLst>
          </p:cNvPr>
          <p:cNvSpPr txBox="1"/>
          <p:nvPr/>
        </p:nvSpPr>
        <p:spPr>
          <a:xfrm>
            <a:off x="1129553" y="204395"/>
            <a:ext cx="7164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Relationship between Gross and Rating</a:t>
            </a:r>
          </a:p>
        </p:txBody>
      </p:sp>
    </p:spTree>
    <p:extLst>
      <p:ext uri="{BB962C8B-B14F-4D97-AF65-F5344CB8AC3E}">
        <p14:creationId xmlns:p14="http://schemas.microsoft.com/office/powerpoint/2010/main" val="1622575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pic>
        <p:nvPicPr>
          <p:cNvPr id="4" name="Picture 3" descr="Magnifying glass on clear background">
            <a:extLst>
              <a:ext uri="{FF2B5EF4-FFF2-40B4-BE49-F238E27FC236}">
                <a16:creationId xmlns:a16="http://schemas.microsoft.com/office/drawing/2014/main" id="{9ECCC1D8-0E03-4A51-878D-7511A2AE7A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578" r="14299"/>
          <a:stretch/>
        </p:blipFill>
        <p:spPr>
          <a:xfrm>
            <a:off x="20" y="731"/>
            <a:ext cx="3476986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4DE9E8-DA7C-5F4B-9B1C-87D38CD78CF4}"/>
              </a:ext>
            </a:extLst>
          </p:cNvPr>
          <p:cNvSpPr txBox="1"/>
          <p:nvPr/>
        </p:nvSpPr>
        <p:spPr>
          <a:xfrm>
            <a:off x="3716593" y="1688690"/>
            <a:ext cx="4944806" cy="29791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dirty="0"/>
              <a:t>             </a:t>
            </a:r>
            <a:r>
              <a:rPr lang="en-US" sz="2000" b="1" dirty="0"/>
              <a:t>INTERESTING  DISCOVERY</a:t>
            </a:r>
          </a:p>
        </p:txBody>
      </p:sp>
    </p:spTree>
    <p:extLst>
      <p:ext uri="{BB962C8B-B14F-4D97-AF65-F5344CB8AC3E}">
        <p14:creationId xmlns:p14="http://schemas.microsoft.com/office/powerpoint/2010/main" val="28874703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2476583-CC33-45CE-B51B-215B5673C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5091A0-5326-5043-B155-9EA53A59A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457200"/>
            <a:ext cx="7598569" cy="109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</a:pPr>
            <a:r>
              <a:rPr lang="en-US" sz="3600"/>
              <a:t>TOP 100 DRAMA MOVIES</a:t>
            </a:r>
          </a:p>
        </p:txBody>
      </p:sp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527CB90F-E436-4165-8690-E49B58EA4D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680681"/>
              </p:ext>
            </p:extLst>
          </p:nvPr>
        </p:nvGraphicFramePr>
        <p:xfrm>
          <a:off x="514350" y="1804800"/>
          <a:ext cx="8627268" cy="2538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900412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84241-9730-E04E-B103-9E5598950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Interesting Facts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52659AD-DAC7-DC49-8548-0D09ADAFB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540795"/>
              </p:ext>
            </p:extLst>
          </p:nvPr>
        </p:nvGraphicFramePr>
        <p:xfrm>
          <a:off x="3901281" y="2695892"/>
          <a:ext cx="825500" cy="203200"/>
        </p:xfrm>
        <a:graphic>
          <a:graphicData uri="http://schemas.openxmlformats.org/drawingml/2006/table">
            <a:tbl>
              <a:tblPr/>
              <a:tblGrid>
                <a:gridCol w="825500">
                  <a:extLst>
                    <a:ext uri="{9D8B030D-6E8A-4147-A177-3AD203B41FA5}">
                      <a16:colId xmlns:a16="http://schemas.microsoft.com/office/drawing/2014/main" val="77346431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2939022"/>
                  </a:ext>
                </a:extLst>
              </a:tr>
            </a:tbl>
          </a:graphicData>
        </a:graphic>
      </p:graphicFrame>
      <p:graphicFrame>
        <p:nvGraphicFramePr>
          <p:cNvPr id="6" name="Text Placeholder 2">
            <a:extLst>
              <a:ext uri="{FF2B5EF4-FFF2-40B4-BE49-F238E27FC236}">
                <a16:creationId xmlns:a16="http://schemas.microsoft.com/office/drawing/2014/main" id="{DE8F51CA-0AA9-41A7-8540-74816E6FE9E5}"/>
              </a:ext>
            </a:extLst>
          </p:cNvPr>
          <p:cNvGraphicFramePr/>
          <p:nvPr/>
        </p:nvGraphicFramePr>
        <p:xfrm>
          <a:off x="311700" y="1152475"/>
          <a:ext cx="8520600" cy="34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04385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BBB41-F59F-A743-BF4F-02EC0B1B6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B626D-DA1B-544C-B788-06B9540D5F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text, accessory, sign&#10;&#10;Description automatically generated">
            <a:extLst>
              <a:ext uri="{FF2B5EF4-FFF2-40B4-BE49-F238E27FC236}">
                <a16:creationId xmlns:a16="http://schemas.microsoft.com/office/drawing/2014/main" id="{C758A245-8664-714E-8395-92E85A80D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5395"/>
            <a:ext cx="9144000" cy="455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63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19E0-54F0-8040-A06C-58BC92D17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IMBD TOP 100 DRAMA MOVIES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259BE8-205D-DE4B-A1A2-F80067C6A126}"/>
              </a:ext>
            </a:extLst>
          </p:cNvPr>
          <p:cNvSpPr txBox="1"/>
          <p:nvPr/>
        </p:nvSpPr>
        <p:spPr>
          <a:xfrm>
            <a:off x="514351" y="1840230"/>
            <a:ext cx="5400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PRESENTED BY: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119E62-F37C-8742-A03E-A97F9075C3DF}"/>
              </a:ext>
            </a:extLst>
          </p:cNvPr>
          <p:cNvSpPr txBox="1"/>
          <p:nvPr/>
        </p:nvSpPr>
        <p:spPr>
          <a:xfrm>
            <a:off x="514351" y="2862580"/>
            <a:ext cx="62414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DRAMA KING’S</a:t>
            </a:r>
            <a:r>
              <a:rPr lang="en-US" dirty="0"/>
              <a:t>: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sz="1600" dirty="0"/>
              <a:t>USMONOV FAYYOZJON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1600" dirty="0"/>
              <a:t>ISSIFU SIA AWUDU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1600" dirty="0"/>
              <a:t>VISHWANATH SINGA</a:t>
            </a:r>
          </a:p>
        </p:txBody>
      </p:sp>
    </p:spTree>
    <p:extLst>
      <p:ext uri="{BB962C8B-B14F-4D97-AF65-F5344CB8AC3E}">
        <p14:creationId xmlns:p14="http://schemas.microsoft.com/office/powerpoint/2010/main" val="292851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C895F7-4E59-40FB-87DD-ACE47F94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618" cy="5142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trong angle view of the waves to the shore">
            <a:extLst>
              <a:ext uri="{FF2B5EF4-FFF2-40B4-BE49-F238E27FC236}">
                <a16:creationId xmlns:a16="http://schemas.microsoft.com/office/drawing/2014/main" id="{C56E3CA5-31B8-455E-8E43-B159BD427E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6332" b="9398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4C720E-710D-44F8-A8D7-2BAA61E18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" y="669"/>
            <a:ext cx="9141618" cy="51421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DAFE05-6D0C-2C43-9AAF-453AB9C93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799" y="1473200"/>
            <a:ext cx="5398294" cy="18160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457200"/>
            <a:r>
              <a:rPr lang="en-US" sz="4800" dirty="0"/>
              <a:t>FLOW OF WEB SCRAPPING </a:t>
            </a:r>
          </a:p>
        </p:txBody>
      </p:sp>
    </p:spTree>
    <p:extLst>
      <p:ext uri="{BB962C8B-B14F-4D97-AF65-F5344CB8AC3E}">
        <p14:creationId xmlns:p14="http://schemas.microsoft.com/office/powerpoint/2010/main" val="1018512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0010441-F8F0-1946-89C7-C7B71591A9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57" b="10693"/>
          <a:stretch/>
        </p:blipFill>
        <p:spPr>
          <a:xfrm>
            <a:off x="457200" y="537882"/>
            <a:ext cx="8600696" cy="42385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0FDAC7-C48D-EC4B-BCAD-0F136A4786F1}"/>
              </a:ext>
            </a:extLst>
          </p:cNvPr>
          <p:cNvSpPr txBox="1"/>
          <p:nvPr/>
        </p:nvSpPr>
        <p:spPr>
          <a:xfrm>
            <a:off x="666975" y="150607"/>
            <a:ext cx="5034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Used Selenium</a:t>
            </a:r>
          </a:p>
        </p:txBody>
      </p:sp>
    </p:spTree>
    <p:extLst>
      <p:ext uri="{BB962C8B-B14F-4D97-AF65-F5344CB8AC3E}">
        <p14:creationId xmlns:p14="http://schemas.microsoft.com/office/powerpoint/2010/main" val="1091648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BDC2E76-FA8B-1847-A5E1-AF97AF9823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76" b="11529"/>
          <a:stretch/>
        </p:blipFill>
        <p:spPr>
          <a:xfrm>
            <a:off x="457200" y="559398"/>
            <a:ext cx="8229600" cy="39910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926FD5-2BDC-3347-8B1E-94447A104A9D}"/>
              </a:ext>
            </a:extLst>
          </p:cNvPr>
          <p:cNvSpPr txBox="1"/>
          <p:nvPr/>
        </p:nvSpPr>
        <p:spPr>
          <a:xfrm>
            <a:off x="1108038" y="139849"/>
            <a:ext cx="6809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part we defined: Durations, descriptions, votes and gross</a:t>
            </a:r>
          </a:p>
        </p:txBody>
      </p:sp>
    </p:spTree>
    <p:extLst>
      <p:ext uri="{BB962C8B-B14F-4D97-AF65-F5344CB8AC3E}">
        <p14:creationId xmlns:p14="http://schemas.microsoft.com/office/powerpoint/2010/main" val="497760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7213A29-C240-494E-92D0-BB0BE670F0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78" t="12131" r="6666" b="11948"/>
          <a:stretch/>
        </p:blipFill>
        <p:spPr>
          <a:xfrm>
            <a:off x="516367" y="1009391"/>
            <a:ext cx="8261871" cy="41341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218142-501B-9344-AFAB-5F53D1885E5D}"/>
              </a:ext>
            </a:extLst>
          </p:cNvPr>
          <p:cNvSpPr txBox="1"/>
          <p:nvPr/>
        </p:nvSpPr>
        <p:spPr>
          <a:xfrm>
            <a:off x="699247" y="86061"/>
            <a:ext cx="7680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Here we tried to make the length of the gross be in sync (100) since we have null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We also defined Director’s</a:t>
            </a:r>
          </a:p>
        </p:txBody>
      </p:sp>
    </p:spTree>
    <p:extLst>
      <p:ext uri="{BB962C8B-B14F-4D97-AF65-F5344CB8AC3E}">
        <p14:creationId xmlns:p14="http://schemas.microsoft.com/office/powerpoint/2010/main" val="2506141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BF9AEAE-392F-2F44-BD97-F4208568AE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78" t="11085" r="7124" b="14249"/>
          <a:stretch/>
        </p:blipFill>
        <p:spPr>
          <a:xfrm>
            <a:off x="559397" y="570154"/>
            <a:ext cx="8251115" cy="44334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CC96FF-5F87-1B46-9FE8-5BFF6DB6F592}"/>
              </a:ext>
            </a:extLst>
          </p:cNvPr>
          <p:cNvSpPr txBox="1"/>
          <p:nvPr/>
        </p:nvSpPr>
        <p:spPr>
          <a:xfrm>
            <a:off x="1097280" y="139849"/>
            <a:ext cx="700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We defined the actors </a:t>
            </a:r>
          </a:p>
        </p:txBody>
      </p:sp>
    </p:spTree>
    <p:extLst>
      <p:ext uri="{BB962C8B-B14F-4D97-AF65-F5344CB8AC3E}">
        <p14:creationId xmlns:p14="http://schemas.microsoft.com/office/powerpoint/2010/main" val="1000835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0C8C911-A4DB-C348-98FE-0C490A168B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32" t="10876" r="7125" b="13411"/>
          <a:stretch/>
        </p:blipFill>
        <p:spPr>
          <a:xfrm>
            <a:off x="279698" y="559397"/>
            <a:ext cx="8498541" cy="4281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D0EF23-946D-F34F-9959-E23191FB006F}"/>
              </a:ext>
            </a:extLst>
          </p:cNvPr>
          <p:cNvSpPr txBox="1"/>
          <p:nvPr/>
        </p:nvSpPr>
        <p:spPr>
          <a:xfrm>
            <a:off x="1258645" y="161365"/>
            <a:ext cx="6519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 Using  Pandas we framed the various variables</a:t>
            </a:r>
          </a:p>
        </p:txBody>
      </p:sp>
    </p:spTree>
    <p:extLst>
      <p:ext uri="{BB962C8B-B14F-4D97-AF65-F5344CB8AC3E}">
        <p14:creationId xmlns:p14="http://schemas.microsoft.com/office/powerpoint/2010/main" val="312477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1C22658-EC33-9143-9D94-CF74F535E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17" t="10666" r="6732" b="23033"/>
          <a:stretch/>
        </p:blipFill>
        <p:spPr>
          <a:xfrm>
            <a:off x="408792" y="548639"/>
            <a:ext cx="8638390" cy="42385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A7ACD5-502E-8A4D-B1B2-E77E81164AAE}"/>
              </a:ext>
            </a:extLst>
          </p:cNvPr>
          <p:cNvSpPr txBox="1"/>
          <p:nvPr/>
        </p:nvSpPr>
        <p:spPr>
          <a:xfrm>
            <a:off x="989704" y="172122"/>
            <a:ext cx="746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 Snapshot of the Outcome of the frame and the work so far</a:t>
            </a:r>
          </a:p>
        </p:txBody>
      </p:sp>
    </p:spTree>
    <p:extLst>
      <p:ext uri="{BB962C8B-B14F-4D97-AF65-F5344CB8AC3E}">
        <p14:creationId xmlns:p14="http://schemas.microsoft.com/office/powerpoint/2010/main" val="13829300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{22CA2AD0-5E0D-8048-9120-A254228452E5}tf10001058</Template>
  <TotalTime>191</TotalTime>
  <Words>213</Words>
  <Application>Microsoft Macintosh PowerPoint</Application>
  <PresentationFormat>On-screen Show (16:9)</PresentationFormat>
  <Paragraphs>30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Celestial</vt:lpstr>
      <vt:lpstr>PowerPoint Presentation</vt:lpstr>
      <vt:lpstr>IMBD TOP 100 DRAMA MOVIES</vt:lpstr>
      <vt:lpstr>FLOW OF WEB SCRAPPING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MATLAB PLOTTING AND SUMMARY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TOP 100 DRAMA MOVIES</vt:lpstr>
      <vt:lpstr>Interesting Facts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Issifu Siaw Awudu</cp:lastModifiedBy>
  <cp:revision>17</cp:revision>
  <dcterms:modified xsi:type="dcterms:W3CDTF">2021-12-09T15:13:01Z</dcterms:modified>
</cp:coreProperties>
</file>